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9" r:id="rId2"/>
  </p:sldIdLst>
  <p:sldSz cx="7315200" cy="9144000"/>
  <p:notesSz cx="7077075" cy="9369425"/>
  <p:defaultTextStyle>
    <a:defPPr>
      <a:defRPr lang="en-US"/>
    </a:defPPr>
    <a:lvl1pPr marL="0" algn="l" defTabSz="528980" rtl="0" eaLnBrk="1" latinLnBrk="0" hangingPunct="1">
      <a:defRPr sz="1041" kern="1200">
        <a:solidFill>
          <a:schemeClr val="tx1"/>
        </a:solidFill>
        <a:latin typeface="+mn-lt"/>
        <a:ea typeface="+mn-ea"/>
        <a:cs typeface="+mn-cs"/>
      </a:defRPr>
    </a:lvl1pPr>
    <a:lvl2pPr marL="264490" algn="l" defTabSz="528980" rtl="0" eaLnBrk="1" latinLnBrk="0" hangingPunct="1">
      <a:defRPr sz="1041" kern="1200">
        <a:solidFill>
          <a:schemeClr val="tx1"/>
        </a:solidFill>
        <a:latin typeface="+mn-lt"/>
        <a:ea typeface="+mn-ea"/>
        <a:cs typeface="+mn-cs"/>
      </a:defRPr>
    </a:lvl2pPr>
    <a:lvl3pPr marL="528980" algn="l" defTabSz="528980" rtl="0" eaLnBrk="1" latinLnBrk="0" hangingPunct="1">
      <a:defRPr sz="1041" kern="1200">
        <a:solidFill>
          <a:schemeClr val="tx1"/>
        </a:solidFill>
        <a:latin typeface="+mn-lt"/>
        <a:ea typeface="+mn-ea"/>
        <a:cs typeface="+mn-cs"/>
      </a:defRPr>
    </a:lvl3pPr>
    <a:lvl4pPr marL="793471" algn="l" defTabSz="528980" rtl="0" eaLnBrk="1" latinLnBrk="0" hangingPunct="1">
      <a:defRPr sz="1041" kern="1200">
        <a:solidFill>
          <a:schemeClr val="tx1"/>
        </a:solidFill>
        <a:latin typeface="+mn-lt"/>
        <a:ea typeface="+mn-ea"/>
        <a:cs typeface="+mn-cs"/>
      </a:defRPr>
    </a:lvl4pPr>
    <a:lvl5pPr marL="1057961" algn="l" defTabSz="528980" rtl="0" eaLnBrk="1" latinLnBrk="0" hangingPunct="1">
      <a:defRPr sz="1041" kern="1200">
        <a:solidFill>
          <a:schemeClr val="tx1"/>
        </a:solidFill>
        <a:latin typeface="+mn-lt"/>
        <a:ea typeface="+mn-ea"/>
        <a:cs typeface="+mn-cs"/>
      </a:defRPr>
    </a:lvl5pPr>
    <a:lvl6pPr marL="1322451" algn="l" defTabSz="528980" rtl="0" eaLnBrk="1" latinLnBrk="0" hangingPunct="1">
      <a:defRPr sz="1041" kern="1200">
        <a:solidFill>
          <a:schemeClr val="tx1"/>
        </a:solidFill>
        <a:latin typeface="+mn-lt"/>
        <a:ea typeface="+mn-ea"/>
        <a:cs typeface="+mn-cs"/>
      </a:defRPr>
    </a:lvl6pPr>
    <a:lvl7pPr marL="1586941" algn="l" defTabSz="528980" rtl="0" eaLnBrk="1" latinLnBrk="0" hangingPunct="1">
      <a:defRPr sz="1041" kern="1200">
        <a:solidFill>
          <a:schemeClr val="tx1"/>
        </a:solidFill>
        <a:latin typeface="+mn-lt"/>
        <a:ea typeface="+mn-ea"/>
        <a:cs typeface="+mn-cs"/>
      </a:defRPr>
    </a:lvl7pPr>
    <a:lvl8pPr marL="1851431" algn="l" defTabSz="528980" rtl="0" eaLnBrk="1" latinLnBrk="0" hangingPunct="1">
      <a:defRPr sz="1041" kern="1200">
        <a:solidFill>
          <a:schemeClr val="tx1"/>
        </a:solidFill>
        <a:latin typeface="+mn-lt"/>
        <a:ea typeface="+mn-ea"/>
        <a:cs typeface="+mn-cs"/>
      </a:defRPr>
    </a:lvl8pPr>
    <a:lvl9pPr marL="2115922" algn="l" defTabSz="528980" rtl="0" eaLnBrk="1" latinLnBrk="0" hangingPunct="1">
      <a:defRPr sz="1041"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A5C6"/>
    <a:srgbClr val="FFFFFF"/>
    <a:srgbClr val="F3D252"/>
    <a:srgbClr val="72CC58"/>
    <a:srgbClr val="FBA90B"/>
    <a:srgbClr val="E2F517"/>
    <a:srgbClr val="BD96D3"/>
    <a:srgbClr val="FBA807"/>
    <a:srgbClr val="E2F513"/>
    <a:srgbClr val="C1D7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84643" autoAdjust="0"/>
  </p:normalViewPr>
  <p:slideViewPr>
    <p:cSldViewPr snapToGrid="0">
      <p:cViewPr>
        <p:scale>
          <a:sx n="72" d="100"/>
          <a:sy n="72" d="100"/>
        </p:scale>
        <p:origin x="-1579" y="216"/>
      </p:cViewPr>
      <p:guideLst>
        <p:guide orient="horz" pos="2880"/>
        <p:guide pos="23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496484"/>
            <a:ext cx="6217920" cy="3183467"/>
          </a:xfrm>
        </p:spPr>
        <p:txBody>
          <a:bodyPr anchor="b"/>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914400" y="4802717"/>
            <a:ext cx="5486400" cy="2207683"/>
          </a:xfrm>
        </p:spPr>
        <p:txBody>
          <a:bodyPr/>
          <a:lstStyle>
            <a:lvl1pPr marL="0" indent="0" algn="ctr">
              <a:buNone/>
              <a:defRPr sz="1920"/>
            </a:lvl1pPr>
            <a:lvl2pPr marL="365760" indent="0" algn="ctr">
              <a:buNone/>
              <a:defRPr sz="1600"/>
            </a:lvl2pPr>
            <a:lvl3pPr marL="731520" indent="0" algn="ctr">
              <a:buNone/>
              <a:defRPr sz="1440"/>
            </a:lvl3pPr>
            <a:lvl4pPr marL="1097280" indent="0" algn="ctr">
              <a:buNone/>
              <a:defRPr sz="1280"/>
            </a:lvl4pPr>
            <a:lvl5pPr marL="1463040" indent="0" algn="ctr">
              <a:buNone/>
              <a:defRPr sz="1280"/>
            </a:lvl5pPr>
            <a:lvl6pPr marL="1828800" indent="0" algn="ctr">
              <a:buNone/>
              <a:defRPr sz="1280"/>
            </a:lvl6pPr>
            <a:lvl7pPr marL="2194560" indent="0" algn="ctr">
              <a:buNone/>
              <a:defRPr sz="1280"/>
            </a:lvl7pPr>
            <a:lvl8pPr marL="2560320" indent="0" algn="ctr">
              <a:buNone/>
              <a:defRPr sz="1280"/>
            </a:lvl8pPr>
            <a:lvl9pPr marL="2926080" indent="0" algn="ctr">
              <a:buNone/>
              <a:defRPr sz="12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E241B40-259D-4FA2-A413-26AF32D087BA}" type="datetimeFigureOut">
              <a:rPr lang="en-US" smtClean="0"/>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2201441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41B40-259D-4FA2-A413-26AF32D087BA}" type="datetimeFigureOut">
              <a:rPr lang="en-US" smtClean="0"/>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2370311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486834"/>
            <a:ext cx="1577340"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2920" y="486834"/>
            <a:ext cx="4640580"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41B40-259D-4FA2-A413-26AF32D087BA}" type="datetimeFigureOut">
              <a:rPr lang="en-US" smtClean="0"/>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85553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41B40-259D-4FA2-A413-26AF32D087BA}" type="datetimeFigureOut">
              <a:rPr lang="en-US" smtClean="0"/>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3833716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279653"/>
            <a:ext cx="6309360" cy="3803649"/>
          </a:xfrm>
        </p:spPr>
        <p:txBody>
          <a:bodyPr anchor="b"/>
          <a:lstStyle>
            <a:lvl1pPr>
              <a:defRPr sz="4800"/>
            </a:lvl1pPr>
          </a:lstStyle>
          <a:p>
            <a:r>
              <a:rPr lang="en-US" smtClean="0"/>
              <a:t>Click to edit Master title style</a:t>
            </a:r>
            <a:endParaRPr lang="en-US" dirty="0"/>
          </a:p>
        </p:txBody>
      </p:sp>
      <p:sp>
        <p:nvSpPr>
          <p:cNvPr id="3" name="Text Placeholder 2"/>
          <p:cNvSpPr>
            <a:spLocks noGrp="1"/>
          </p:cNvSpPr>
          <p:nvPr>
            <p:ph type="body" idx="1"/>
          </p:nvPr>
        </p:nvSpPr>
        <p:spPr>
          <a:xfrm>
            <a:off x="499110" y="6119286"/>
            <a:ext cx="6309360" cy="2000249"/>
          </a:xfrm>
        </p:spPr>
        <p:txBody>
          <a:bodyPr/>
          <a:lstStyle>
            <a:lvl1pPr marL="0" indent="0">
              <a:buNone/>
              <a:defRPr sz="1920">
                <a:solidFill>
                  <a:schemeClr val="tx1"/>
                </a:solidFill>
              </a:defRPr>
            </a:lvl1pPr>
            <a:lvl2pPr marL="365760" indent="0">
              <a:buNone/>
              <a:defRPr sz="1600">
                <a:solidFill>
                  <a:schemeClr val="tx1">
                    <a:tint val="75000"/>
                  </a:schemeClr>
                </a:solidFill>
              </a:defRPr>
            </a:lvl2pPr>
            <a:lvl3pPr marL="731520" indent="0">
              <a:buNone/>
              <a:defRPr sz="1440">
                <a:solidFill>
                  <a:schemeClr val="tx1">
                    <a:tint val="75000"/>
                  </a:schemeClr>
                </a:solidFill>
              </a:defRPr>
            </a:lvl3pPr>
            <a:lvl4pPr marL="1097280" indent="0">
              <a:buNone/>
              <a:defRPr sz="1280">
                <a:solidFill>
                  <a:schemeClr val="tx1">
                    <a:tint val="75000"/>
                  </a:schemeClr>
                </a:solidFill>
              </a:defRPr>
            </a:lvl4pPr>
            <a:lvl5pPr marL="1463040" indent="0">
              <a:buNone/>
              <a:defRPr sz="1280">
                <a:solidFill>
                  <a:schemeClr val="tx1">
                    <a:tint val="75000"/>
                  </a:schemeClr>
                </a:solidFill>
              </a:defRPr>
            </a:lvl5pPr>
            <a:lvl6pPr marL="1828800" indent="0">
              <a:buNone/>
              <a:defRPr sz="1280">
                <a:solidFill>
                  <a:schemeClr val="tx1">
                    <a:tint val="75000"/>
                  </a:schemeClr>
                </a:solidFill>
              </a:defRPr>
            </a:lvl6pPr>
            <a:lvl7pPr marL="2194560" indent="0">
              <a:buNone/>
              <a:defRPr sz="1280">
                <a:solidFill>
                  <a:schemeClr val="tx1">
                    <a:tint val="75000"/>
                  </a:schemeClr>
                </a:solidFill>
              </a:defRPr>
            </a:lvl7pPr>
            <a:lvl8pPr marL="2560320" indent="0">
              <a:buNone/>
              <a:defRPr sz="1280">
                <a:solidFill>
                  <a:schemeClr val="tx1">
                    <a:tint val="75000"/>
                  </a:schemeClr>
                </a:solidFill>
              </a:defRPr>
            </a:lvl8pPr>
            <a:lvl9pPr marL="2926080" indent="0">
              <a:buNone/>
              <a:defRPr sz="12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241B40-259D-4FA2-A413-26AF32D087BA}" type="datetimeFigureOut">
              <a:rPr lang="en-US" smtClean="0"/>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4058252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2920" y="2434167"/>
            <a:ext cx="310896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703320" y="2434167"/>
            <a:ext cx="310896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241B40-259D-4FA2-A413-26AF32D087BA}" type="datetimeFigureOut">
              <a:rPr lang="en-US" smtClean="0"/>
              <a:t>8/6/2017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2712941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486836"/>
            <a:ext cx="6309360"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03874" y="2241551"/>
            <a:ext cx="3094672" cy="1098549"/>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smtClean="0"/>
              <a:t>Click to edit Master text styles</a:t>
            </a:r>
          </a:p>
        </p:txBody>
      </p:sp>
      <p:sp>
        <p:nvSpPr>
          <p:cNvPr id="4" name="Content Placeholder 3"/>
          <p:cNvSpPr>
            <a:spLocks noGrp="1"/>
          </p:cNvSpPr>
          <p:nvPr>
            <p:ph sz="half" idx="2"/>
          </p:nvPr>
        </p:nvSpPr>
        <p:spPr>
          <a:xfrm>
            <a:off x="503874" y="3340100"/>
            <a:ext cx="3094672"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703320" y="2241551"/>
            <a:ext cx="3109913" cy="1098549"/>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smtClean="0"/>
              <a:t>Click to edit Master text styles</a:t>
            </a:r>
          </a:p>
        </p:txBody>
      </p:sp>
      <p:sp>
        <p:nvSpPr>
          <p:cNvPr id="6" name="Content Placeholder 5"/>
          <p:cNvSpPr>
            <a:spLocks noGrp="1"/>
          </p:cNvSpPr>
          <p:nvPr>
            <p:ph sz="quarter" idx="4"/>
          </p:nvPr>
        </p:nvSpPr>
        <p:spPr>
          <a:xfrm>
            <a:off x="3703320" y="3340100"/>
            <a:ext cx="310991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E241B40-259D-4FA2-A413-26AF32D087BA}" type="datetimeFigureOut">
              <a:rPr lang="en-US" smtClean="0"/>
              <a:t>8/6/2017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1298941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E241B40-259D-4FA2-A413-26AF32D087BA}" type="datetimeFigureOut">
              <a:rPr lang="en-US" smtClean="0"/>
              <a:t>8/6/2017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133863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41B40-259D-4FA2-A413-26AF32D087BA}" type="datetimeFigureOut">
              <a:rPr lang="en-US" smtClean="0"/>
              <a:t>8/6/2017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1508306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09600"/>
            <a:ext cx="2359342" cy="2133600"/>
          </a:xfrm>
        </p:spPr>
        <p:txBody>
          <a:bodyPr anchor="b"/>
          <a:lstStyle>
            <a:lvl1pPr>
              <a:defRPr sz="2560"/>
            </a:lvl1pPr>
          </a:lstStyle>
          <a:p>
            <a:r>
              <a:rPr lang="en-US" smtClean="0"/>
              <a:t>Click to edit Master title style</a:t>
            </a:r>
            <a:endParaRPr lang="en-US" dirty="0"/>
          </a:p>
        </p:txBody>
      </p:sp>
      <p:sp>
        <p:nvSpPr>
          <p:cNvPr id="3" name="Content Placeholder 2"/>
          <p:cNvSpPr>
            <a:spLocks noGrp="1"/>
          </p:cNvSpPr>
          <p:nvPr>
            <p:ph idx="1"/>
          </p:nvPr>
        </p:nvSpPr>
        <p:spPr>
          <a:xfrm>
            <a:off x="3109913" y="1316569"/>
            <a:ext cx="3703320" cy="6498167"/>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873" y="2743200"/>
            <a:ext cx="2359342" cy="5082117"/>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241B40-259D-4FA2-A413-26AF32D087BA}" type="datetimeFigureOut">
              <a:rPr lang="en-US" smtClean="0"/>
              <a:t>8/6/2017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2936240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09600"/>
            <a:ext cx="2359342" cy="2133600"/>
          </a:xfrm>
        </p:spPr>
        <p:txBody>
          <a:bodyPr anchor="b"/>
          <a:lstStyle>
            <a:lvl1pPr>
              <a:defRPr sz="25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109913" y="1316569"/>
            <a:ext cx="3703320" cy="6498167"/>
          </a:xfrm>
        </p:spPr>
        <p:txBody>
          <a:bodyPr anchor="t"/>
          <a:lstStyle>
            <a:lvl1pPr marL="0" indent="0">
              <a:buNone/>
              <a:defRPr sz="2560"/>
            </a:lvl1pPr>
            <a:lvl2pPr marL="365760" indent="0">
              <a:buNone/>
              <a:defRPr sz="2240"/>
            </a:lvl2pPr>
            <a:lvl3pPr marL="731520" indent="0">
              <a:buNone/>
              <a:defRPr sz="1920"/>
            </a:lvl3pPr>
            <a:lvl4pPr marL="1097280" indent="0">
              <a:buNone/>
              <a:defRPr sz="1600"/>
            </a:lvl4pPr>
            <a:lvl5pPr marL="1463040" indent="0">
              <a:buNone/>
              <a:defRPr sz="1600"/>
            </a:lvl5pPr>
            <a:lvl6pPr marL="1828800" indent="0">
              <a:buNone/>
              <a:defRPr sz="1600"/>
            </a:lvl6pPr>
            <a:lvl7pPr marL="2194560" indent="0">
              <a:buNone/>
              <a:defRPr sz="1600"/>
            </a:lvl7pPr>
            <a:lvl8pPr marL="2560320" indent="0">
              <a:buNone/>
              <a:defRPr sz="1600"/>
            </a:lvl8pPr>
            <a:lvl9pPr marL="292608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03873" y="2743200"/>
            <a:ext cx="2359342" cy="5082117"/>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241B40-259D-4FA2-A413-26AF32D087BA}" type="datetimeFigureOut">
              <a:rPr lang="en-US" smtClean="0"/>
              <a:t>8/6/2017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3227152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486836"/>
            <a:ext cx="6309360"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2920" y="2434167"/>
            <a:ext cx="6309360"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02920" y="8475136"/>
            <a:ext cx="1645920" cy="486833"/>
          </a:xfrm>
          <a:prstGeom prst="rect">
            <a:avLst/>
          </a:prstGeom>
        </p:spPr>
        <p:txBody>
          <a:bodyPr vert="horz" lIns="91440" tIns="45720" rIns="91440" bIns="45720" rtlCol="0" anchor="ctr"/>
          <a:lstStyle>
            <a:lvl1pPr algn="l">
              <a:defRPr sz="960">
                <a:solidFill>
                  <a:schemeClr val="tx1">
                    <a:tint val="75000"/>
                  </a:schemeClr>
                </a:solidFill>
              </a:defRPr>
            </a:lvl1pPr>
          </a:lstStyle>
          <a:p>
            <a:fld id="{2E241B40-259D-4FA2-A413-26AF32D087BA}" type="datetimeFigureOut">
              <a:rPr lang="en-US" smtClean="0"/>
              <a:t>8/6/2017</a:t>
            </a:fld>
            <a:endParaRPr lang="en-US"/>
          </a:p>
        </p:txBody>
      </p:sp>
      <p:sp>
        <p:nvSpPr>
          <p:cNvPr id="5" name="Footer Placeholder 4"/>
          <p:cNvSpPr>
            <a:spLocks noGrp="1"/>
          </p:cNvSpPr>
          <p:nvPr>
            <p:ph type="ftr" sz="quarter" idx="3"/>
          </p:nvPr>
        </p:nvSpPr>
        <p:spPr>
          <a:xfrm>
            <a:off x="2423160" y="8475136"/>
            <a:ext cx="2468880" cy="486833"/>
          </a:xfrm>
          <a:prstGeom prst="rect">
            <a:avLst/>
          </a:prstGeom>
        </p:spPr>
        <p:txBody>
          <a:bodyPr vert="horz" lIns="91440" tIns="45720" rIns="91440" bIns="45720" rtlCol="0" anchor="ctr"/>
          <a:lstStyle>
            <a:lvl1pPr algn="ctr">
              <a:defRPr sz="9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8475136"/>
            <a:ext cx="1645920" cy="486833"/>
          </a:xfrm>
          <a:prstGeom prst="rect">
            <a:avLst/>
          </a:prstGeom>
        </p:spPr>
        <p:txBody>
          <a:bodyPr vert="horz" lIns="91440" tIns="45720" rIns="91440" bIns="45720" rtlCol="0" anchor="ctr"/>
          <a:lstStyle>
            <a:lvl1pPr algn="r">
              <a:defRPr sz="960">
                <a:solidFill>
                  <a:schemeClr val="tx1">
                    <a:tint val="75000"/>
                  </a:schemeClr>
                </a:solidFill>
              </a:defRPr>
            </a:lvl1pPr>
          </a:lstStyle>
          <a:p>
            <a:fld id="{DE0CB731-1C25-4B03-903F-1548C363A036}" type="slidenum">
              <a:rPr lang="en-US" smtClean="0"/>
              <a:t>‹#›</a:t>
            </a:fld>
            <a:endParaRPr lang="en-US"/>
          </a:p>
        </p:txBody>
      </p:sp>
    </p:spTree>
    <p:extLst>
      <p:ext uri="{BB962C8B-B14F-4D97-AF65-F5344CB8AC3E}">
        <p14:creationId xmlns:p14="http://schemas.microsoft.com/office/powerpoint/2010/main" val="393726896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31520"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80" indent="-182880" algn="l" defTabSz="731520"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640" indent="-182880" algn="l" defTabSz="731520"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400" indent="-182880" algn="l" defTabSz="73152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1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92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68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44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320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9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520" rtl="0" eaLnBrk="1" latinLnBrk="0" hangingPunct="1">
        <a:defRPr sz="1440" kern="1200">
          <a:solidFill>
            <a:schemeClr val="tx1"/>
          </a:solidFill>
          <a:latin typeface="+mn-lt"/>
          <a:ea typeface="+mn-ea"/>
          <a:cs typeface="+mn-cs"/>
        </a:defRPr>
      </a:lvl1pPr>
      <a:lvl2pPr marL="365760" algn="l" defTabSz="731520" rtl="0" eaLnBrk="1" latinLnBrk="0" hangingPunct="1">
        <a:defRPr sz="1440" kern="1200">
          <a:solidFill>
            <a:schemeClr val="tx1"/>
          </a:solidFill>
          <a:latin typeface="+mn-lt"/>
          <a:ea typeface="+mn-ea"/>
          <a:cs typeface="+mn-cs"/>
        </a:defRPr>
      </a:lvl2pPr>
      <a:lvl3pPr marL="731520" algn="l" defTabSz="731520" rtl="0" eaLnBrk="1" latinLnBrk="0" hangingPunct="1">
        <a:defRPr sz="1440" kern="1200">
          <a:solidFill>
            <a:schemeClr val="tx1"/>
          </a:solidFill>
          <a:latin typeface="+mn-lt"/>
          <a:ea typeface="+mn-ea"/>
          <a:cs typeface="+mn-cs"/>
        </a:defRPr>
      </a:lvl3pPr>
      <a:lvl4pPr marL="1097280" algn="l" defTabSz="731520" rtl="0" eaLnBrk="1" latinLnBrk="0" hangingPunct="1">
        <a:defRPr sz="1440" kern="1200">
          <a:solidFill>
            <a:schemeClr val="tx1"/>
          </a:solidFill>
          <a:latin typeface="+mn-lt"/>
          <a:ea typeface="+mn-ea"/>
          <a:cs typeface="+mn-cs"/>
        </a:defRPr>
      </a:lvl4pPr>
      <a:lvl5pPr marL="1463040" algn="l" defTabSz="731520" rtl="0" eaLnBrk="1" latinLnBrk="0" hangingPunct="1">
        <a:defRPr sz="1440" kern="1200">
          <a:solidFill>
            <a:schemeClr val="tx1"/>
          </a:solidFill>
          <a:latin typeface="+mn-lt"/>
          <a:ea typeface="+mn-ea"/>
          <a:cs typeface="+mn-cs"/>
        </a:defRPr>
      </a:lvl5pPr>
      <a:lvl6pPr marL="1828800" algn="l" defTabSz="731520" rtl="0" eaLnBrk="1" latinLnBrk="0" hangingPunct="1">
        <a:defRPr sz="1440" kern="1200">
          <a:solidFill>
            <a:schemeClr val="tx1"/>
          </a:solidFill>
          <a:latin typeface="+mn-lt"/>
          <a:ea typeface="+mn-ea"/>
          <a:cs typeface="+mn-cs"/>
        </a:defRPr>
      </a:lvl6pPr>
      <a:lvl7pPr marL="2194560" algn="l" defTabSz="731520" rtl="0" eaLnBrk="1" latinLnBrk="0" hangingPunct="1">
        <a:defRPr sz="1440" kern="1200">
          <a:solidFill>
            <a:schemeClr val="tx1"/>
          </a:solidFill>
          <a:latin typeface="+mn-lt"/>
          <a:ea typeface="+mn-ea"/>
          <a:cs typeface="+mn-cs"/>
        </a:defRPr>
      </a:lvl7pPr>
      <a:lvl8pPr marL="2560320" algn="l" defTabSz="731520" rtl="0" eaLnBrk="1" latinLnBrk="0" hangingPunct="1">
        <a:defRPr sz="1440" kern="1200">
          <a:solidFill>
            <a:schemeClr val="tx1"/>
          </a:solidFill>
          <a:latin typeface="+mn-lt"/>
          <a:ea typeface="+mn-ea"/>
          <a:cs typeface="+mn-cs"/>
        </a:defRPr>
      </a:lvl8pPr>
      <a:lvl9pPr marL="2926080" algn="l" defTabSz="731520"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37"/>
          <p:cNvSpPr txBox="1"/>
          <p:nvPr/>
        </p:nvSpPr>
        <p:spPr>
          <a:xfrm>
            <a:off x="2312012" y="2340513"/>
            <a:ext cx="4626223" cy="1446550"/>
          </a:xfrm>
          <a:prstGeom prst="rect">
            <a:avLst/>
          </a:prstGeom>
          <a:noFill/>
          <a:ln w="57150">
            <a:solidFill>
              <a:srgbClr val="785BAD"/>
            </a:solidFill>
            <a:prstDash val="dashDot"/>
          </a:ln>
        </p:spPr>
        <p:txBody>
          <a:bodyPr wrap="square" rtlCol="0">
            <a:spAutoFit/>
          </a:bodyPr>
          <a:lstStyle/>
          <a:p>
            <a:r>
              <a:rPr lang="en-US" sz="1100" dirty="0">
                <a:latin typeface="KG Miss Kindy Chunky" panose="02000000000000000000" pitchFamily="2" charset="0"/>
                <a:ea typeface="LLElementary2" panose="02000603000000000000" pitchFamily="2" charset="0"/>
              </a:rPr>
              <a:t>	</a:t>
            </a:r>
            <a:r>
              <a:rPr lang="en-US" sz="1100" dirty="0" smtClean="0">
                <a:latin typeface="KG Miss Kindy Chunky" panose="02000000000000000000" pitchFamily="2" charset="0"/>
                <a:ea typeface="LLElementary2" panose="02000603000000000000" pitchFamily="2" charset="0"/>
              </a:rPr>
              <a:t>Parents and students, I first want to take a moment to say thank you for making the first two weeks a success! We have already covered so much in the last two weeks and I hope to continue this momentum going forward. </a:t>
            </a:r>
            <a:endParaRPr lang="en-US" sz="1100" dirty="0">
              <a:latin typeface="KG Miss Kindy Chunky" panose="02000000000000000000" pitchFamily="2" charset="0"/>
              <a:ea typeface="LLElementary2" panose="02000603000000000000" pitchFamily="2" charset="0"/>
            </a:endParaRPr>
          </a:p>
          <a:p>
            <a:endParaRPr lang="en-US" sz="1100" dirty="0" smtClean="0">
              <a:latin typeface="KG Miss Kindy Chunky" panose="02000000000000000000" pitchFamily="2" charset="0"/>
              <a:ea typeface="LLElementary2" panose="02000603000000000000" pitchFamily="2" charset="0"/>
            </a:endParaRPr>
          </a:p>
          <a:p>
            <a:r>
              <a:rPr lang="en-US" sz="1100" dirty="0" smtClean="0">
                <a:latin typeface="KG Miss Kindy Chunky" panose="02000000000000000000" pitchFamily="2" charset="0"/>
                <a:ea typeface="LLElementary2" panose="02000603000000000000" pitchFamily="2" charset="0"/>
              </a:rPr>
              <a:t>	I would also like to extend a big thank you for all the families and students who have helped our class greatly through donations and your kind words. It means a lot and we are so appreciative for your support! </a:t>
            </a:r>
          </a:p>
          <a:p>
            <a:endParaRPr lang="en-US" sz="1100" dirty="0">
              <a:latin typeface="KG Miss Kindy Chunky" panose="02000000000000000000" pitchFamily="2" charset="0"/>
              <a:ea typeface="LLElementary2" panose="02000603000000000000" pitchFamily="2" charset="0"/>
            </a:endParaRPr>
          </a:p>
        </p:txBody>
      </p:sp>
      <p:sp>
        <p:nvSpPr>
          <p:cNvPr id="39" name="Rectangle 38"/>
          <p:cNvSpPr/>
          <p:nvPr/>
        </p:nvSpPr>
        <p:spPr>
          <a:xfrm>
            <a:off x="2307277" y="1827813"/>
            <a:ext cx="4626223" cy="298160"/>
          </a:xfrm>
          <a:prstGeom prst="rect">
            <a:avLst/>
          </a:prstGeom>
          <a:noFill/>
          <a:ln>
            <a:noFill/>
          </a:ln>
        </p:spPr>
        <p:txBody>
          <a:bodyPr wrap="square" lIns="51435" tIns="25718" rIns="51435" bIns="25718">
            <a:spAutoFit/>
          </a:bodyPr>
          <a:lstStyle/>
          <a:p>
            <a:pPr algn="ctr"/>
            <a:r>
              <a:rPr lang="en-US" sz="1600" i="1" dirty="0" smtClean="0">
                <a:ln w="0"/>
                <a:effectLst>
                  <a:glow rad="101600">
                    <a:srgbClr val="F1D351"/>
                  </a:glow>
                  <a:outerShdw blurRad="38100" dist="19050" dir="2700000" algn="tl" rotWithShape="0">
                    <a:schemeClr val="dk1">
                      <a:alpha val="40000"/>
                    </a:schemeClr>
                  </a:outerShdw>
                </a:effectLst>
                <a:latin typeface="KG Summer Storm Rough" panose="02000000000000000000" pitchFamily="2" charset="0"/>
              </a:rPr>
              <a:t>Welcome</a:t>
            </a:r>
            <a:endParaRPr lang="en-US" sz="1600" i="1" dirty="0">
              <a:ln w="0"/>
              <a:effectLst>
                <a:glow rad="101600">
                  <a:srgbClr val="F1D351"/>
                </a:glow>
                <a:outerShdw blurRad="38100" dist="19050" dir="2700000" algn="tl" rotWithShape="0">
                  <a:schemeClr val="dk1">
                    <a:alpha val="40000"/>
                  </a:schemeClr>
                </a:outerShdw>
              </a:effectLst>
              <a:latin typeface="KG Summer Storm Rough" panose="02000000000000000000" pitchFamily="2" charset="0"/>
            </a:endParaRPr>
          </a:p>
        </p:txBody>
      </p:sp>
      <p:sp>
        <p:nvSpPr>
          <p:cNvPr id="41" name="TextBox 40"/>
          <p:cNvSpPr txBox="1"/>
          <p:nvPr/>
        </p:nvSpPr>
        <p:spPr>
          <a:xfrm>
            <a:off x="165524" y="6600929"/>
            <a:ext cx="4507226" cy="1015663"/>
          </a:xfrm>
          <a:prstGeom prst="rect">
            <a:avLst/>
          </a:prstGeom>
          <a:noFill/>
          <a:ln w="57150">
            <a:solidFill>
              <a:srgbClr val="F3D252"/>
            </a:solidFill>
            <a:prstDash val="dashDot"/>
          </a:ln>
        </p:spPr>
        <p:txBody>
          <a:bodyPr wrap="square" rtlCol="0">
            <a:spAutoFit/>
          </a:bodyPr>
          <a:lstStyle/>
          <a:p>
            <a:r>
              <a:rPr lang="en-US" sz="1000" dirty="0" smtClean="0">
                <a:latin typeface="KG Miss Kindy Chunky" panose="02000000000000000000" pitchFamily="2" charset="0"/>
                <a:ea typeface="LLElementary2" panose="02000603000000000000" pitchFamily="2" charset="0"/>
              </a:rPr>
              <a:t>In addition, we have worked on creating cultural </a:t>
            </a:r>
            <a:r>
              <a:rPr lang="en-US" sz="1000" dirty="0" err="1" smtClean="0">
                <a:latin typeface="KG Miss Kindy Chunky" panose="02000000000000000000" pitchFamily="2" charset="0"/>
                <a:ea typeface="LLElementary2" panose="02000603000000000000" pitchFamily="2" charset="0"/>
              </a:rPr>
              <a:t>competicies</a:t>
            </a:r>
            <a:r>
              <a:rPr lang="en-US" sz="1000" dirty="0" smtClean="0">
                <a:latin typeface="KG Miss Kindy Chunky" panose="02000000000000000000" pitchFamily="2" charset="0"/>
                <a:ea typeface="LLElementary2" panose="02000603000000000000" pitchFamily="2" charset="0"/>
              </a:rPr>
              <a:t>. Last week, we did a blind drawing of art work from Fernando </a:t>
            </a:r>
            <a:r>
              <a:rPr lang="en-US" sz="1000" dirty="0" err="1" smtClean="0">
                <a:latin typeface="KG Miss Kindy Chunky" panose="02000000000000000000" pitchFamily="2" charset="0"/>
                <a:ea typeface="LLElementary2" panose="02000603000000000000" pitchFamily="2" charset="0"/>
              </a:rPr>
              <a:t>Botero</a:t>
            </a:r>
            <a:r>
              <a:rPr lang="en-US" sz="1000" dirty="0" smtClean="0">
                <a:latin typeface="KG Miss Kindy Chunky" panose="02000000000000000000" pitchFamily="2" charset="0"/>
                <a:ea typeface="LLElementary2" panose="02000603000000000000" pitchFamily="2" charset="0"/>
              </a:rPr>
              <a:t>. These turned out so amazing! Check out some pictures from this activity on our “student work” page of our classroom website. </a:t>
            </a:r>
          </a:p>
          <a:p>
            <a:endParaRPr lang="en-US" sz="1000" dirty="0">
              <a:latin typeface="KG Miss Kindy Chunky" panose="02000000000000000000" pitchFamily="2" charset="0"/>
              <a:ea typeface="LLElementary2" panose="02000603000000000000" pitchFamily="2" charset="0"/>
            </a:endParaRPr>
          </a:p>
          <a:p>
            <a:r>
              <a:rPr lang="en-US" sz="1000" dirty="0" smtClean="0">
                <a:latin typeface="KG Miss Kindy Chunky" panose="02000000000000000000" pitchFamily="2" charset="0"/>
                <a:ea typeface="LLElementary2" panose="02000603000000000000" pitchFamily="2" charset="0"/>
              </a:rPr>
              <a:t>Our classroom website is being updated! </a:t>
            </a:r>
            <a:r>
              <a:rPr lang="en-US" sz="1000" dirty="0" smtClean="0">
                <a:latin typeface="KG Miss Kindy Chunky" panose="02000000000000000000" pitchFamily="2" charset="0"/>
                <a:ea typeface="LLElementary2" panose="02000603000000000000" pitchFamily="2" charset="0"/>
              </a:rPr>
              <a:t>Go to profealpaca.weebly.com to see some cool student work and follow us for more updates! </a:t>
            </a:r>
            <a:endParaRPr lang="en-US" sz="1000" dirty="0">
              <a:latin typeface="KG Miss Kindy Chunky" panose="02000000000000000000" pitchFamily="2" charset="0"/>
              <a:ea typeface="LLElementary2" panose="02000603000000000000" pitchFamily="2" charset="0"/>
            </a:endParaRPr>
          </a:p>
        </p:txBody>
      </p:sp>
      <p:sp>
        <p:nvSpPr>
          <p:cNvPr id="44" name="TextBox 43"/>
          <p:cNvSpPr txBox="1"/>
          <p:nvPr/>
        </p:nvSpPr>
        <p:spPr>
          <a:xfrm>
            <a:off x="194554" y="4399656"/>
            <a:ext cx="4478196" cy="1631216"/>
          </a:xfrm>
          <a:prstGeom prst="rect">
            <a:avLst/>
          </a:prstGeom>
          <a:noFill/>
          <a:ln w="57150">
            <a:solidFill>
              <a:srgbClr val="78CB7D"/>
            </a:solidFill>
            <a:prstDash val="dashDot"/>
          </a:ln>
        </p:spPr>
        <p:txBody>
          <a:bodyPr wrap="square" rtlCol="0">
            <a:spAutoFit/>
          </a:bodyPr>
          <a:lstStyle/>
          <a:p>
            <a:r>
              <a:rPr lang="en-US" sz="1000" dirty="0" smtClean="0">
                <a:latin typeface="KG Miss Kindy Chunky" panose="02000000000000000000" pitchFamily="2" charset="0"/>
                <a:ea typeface="LLElementary2" panose="02000603000000000000" pitchFamily="2" charset="0"/>
              </a:rPr>
              <a:t>Over the last few weeks, we have focused on learning basic vocabulary to help lay a foundation for our students. We have been able to cover introductions, pets, and have recently begun a unit on Identify – where it is my hope to increase our conversational Spanish skills in the coming weeks. Students have been enjoying all our vocabulary games such as Quizlet, and they especially seem to love Bingo! These games have helped students gain that foundation that will help them be successful in the future with the language. </a:t>
            </a:r>
            <a:endParaRPr lang="en-US" sz="1000" dirty="0">
              <a:latin typeface="KG Miss Kindy Chunky" panose="02000000000000000000" pitchFamily="2" charset="0"/>
              <a:ea typeface="LLElementary2" panose="02000603000000000000" pitchFamily="2" charset="0"/>
            </a:endParaRPr>
          </a:p>
          <a:p>
            <a:endParaRPr lang="en-US" sz="1000" dirty="0" smtClean="0">
              <a:latin typeface="KG Miss Kindy Chunky" panose="02000000000000000000" pitchFamily="2" charset="0"/>
              <a:ea typeface="LLElementary2" panose="02000603000000000000" pitchFamily="2" charset="0"/>
            </a:endParaRPr>
          </a:p>
          <a:p>
            <a:r>
              <a:rPr lang="en-US" sz="1000" dirty="0" smtClean="0">
                <a:latin typeface="KG Miss Kindy Chunky" panose="02000000000000000000" pitchFamily="2" charset="0"/>
                <a:ea typeface="LLElementary2" panose="02000603000000000000" pitchFamily="2" charset="0"/>
              </a:rPr>
              <a:t>Looking forward – Now that we have laid a foundation, it is my home to increase our Spanish use in the classroom this week. We have been around 50%, but it is my home to aim for 70% this week so we can get to our target of 90% by progress reports. We are well on our way! </a:t>
            </a:r>
            <a:endParaRPr lang="en-US" sz="1000" dirty="0">
              <a:latin typeface="KG Miss Kindy Chunky" panose="02000000000000000000" pitchFamily="2" charset="0"/>
              <a:ea typeface="LLElementary2" panose="02000603000000000000" pitchFamily="2" charset="0"/>
            </a:endParaRPr>
          </a:p>
        </p:txBody>
      </p:sp>
      <p:sp>
        <p:nvSpPr>
          <p:cNvPr id="47" name="TextBox 46"/>
          <p:cNvSpPr txBox="1"/>
          <p:nvPr/>
        </p:nvSpPr>
        <p:spPr>
          <a:xfrm>
            <a:off x="116531" y="8085758"/>
            <a:ext cx="2862531" cy="507831"/>
          </a:xfrm>
          <a:prstGeom prst="rect">
            <a:avLst/>
          </a:prstGeom>
          <a:noFill/>
          <a:ln w="57150">
            <a:solidFill>
              <a:srgbClr val="08B7DD"/>
            </a:solidFill>
            <a:prstDash val="dashDot"/>
          </a:ln>
        </p:spPr>
        <p:txBody>
          <a:bodyPr wrap="square" rtlCol="0">
            <a:spAutoFit/>
          </a:bodyPr>
          <a:lstStyle/>
          <a:p>
            <a:r>
              <a:rPr lang="en-US" sz="900" b="1" dirty="0">
                <a:latin typeface="KG Miss Kindy Chunky" panose="02000000000000000000" pitchFamily="2" charset="0"/>
                <a:ea typeface="LLElementary2" panose="02000603000000000000" pitchFamily="2" charset="0"/>
              </a:rPr>
              <a:t>Email</a:t>
            </a:r>
            <a:r>
              <a:rPr lang="en-US" sz="900" dirty="0">
                <a:latin typeface="KG Miss Kindy Chunky" panose="02000000000000000000" pitchFamily="2" charset="0"/>
                <a:ea typeface="LLElementary2" panose="02000603000000000000" pitchFamily="2" charset="0"/>
              </a:rPr>
              <a:t>: </a:t>
            </a:r>
            <a:r>
              <a:rPr lang="en-US" sz="900" dirty="0" smtClean="0">
                <a:latin typeface="KG Miss Kindy Chunky" panose="02000000000000000000" pitchFamily="2" charset="0"/>
                <a:ea typeface="LLElementary2" panose="02000603000000000000" pitchFamily="2" charset="0"/>
              </a:rPr>
              <a:t>cshafer@eastwakeacademy.org</a:t>
            </a:r>
          </a:p>
          <a:p>
            <a:r>
              <a:rPr lang="en-US" sz="900" b="1" dirty="0" smtClean="0">
                <a:latin typeface="KG Miss Kindy Chunky" panose="02000000000000000000" pitchFamily="2" charset="0"/>
                <a:ea typeface="LLElementary2" panose="02000603000000000000" pitchFamily="2" charset="0"/>
              </a:rPr>
              <a:t>Class</a:t>
            </a:r>
            <a:r>
              <a:rPr lang="en-US" sz="900" dirty="0" smtClean="0">
                <a:latin typeface="KG Miss Kindy Chunky" panose="02000000000000000000" pitchFamily="2" charset="0"/>
                <a:ea typeface="LLElementary2" panose="02000603000000000000" pitchFamily="2" charset="0"/>
              </a:rPr>
              <a:t> </a:t>
            </a:r>
            <a:r>
              <a:rPr lang="en-US" sz="900" b="1" dirty="0">
                <a:latin typeface="KG Miss Kindy Chunky" panose="02000000000000000000" pitchFamily="2" charset="0"/>
                <a:ea typeface="LLElementary2" panose="02000603000000000000" pitchFamily="2" charset="0"/>
              </a:rPr>
              <a:t>Webpage</a:t>
            </a:r>
            <a:r>
              <a:rPr lang="en-US" sz="900" dirty="0">
                <a:latin typeface="KG Miss Kindy Chunky" panose="02000000000000000000" pitchFamily="2" charset="0"/>
                <a:ea typeface="LLElementary2" panose="02000603000000000000" pitchFamily="2" charset="0"/>
              </a:rPr>
              <a:t>: </a:t>
            </a:r>
            <a:r>
              <a:rPr lang="en-US" sz="900" dirty="0" smtClean="0">
                <a:latin typeface="KG Miss Kindy Chunky" panose="02000000000000000000" pitchFamily="2" charset="0"/>
                <a:ea typeface="LLElementary2" panose="02000603000000000000" pitchFamily="2" charset="0"/>
              </a:rPr>
              <a:t>profealpaca.weebly.com</a:t>
            </a:r>
          </a:p>
          <a:p>
            <a:r>
              <a:rPr lang="en-US" sz="900" b="1" dirty="0" smtClean="0">
                <a:latin typeface="KG Miss Kindy Chunky" panose="02000000000000000000" pitchFamily="2" charset="0"/>
                <a:ea typeface="LLElementary2" panose="02000603000000000000" pitchFamily="2" charset="0"/>
              </a:rPr>
              <a:t>School</a:t>
            </a:r>
            <a:r>
              <a:rPr lang="en-US" sz="900" dirty="0" smtClean="0">
                <a:latin typeface="KG Miss Kindy Chunky" panose="02000000000000000000" pitchFamily="2" charset="0"/>
                <a:ea typeface="LLElementary2" panose="02000603000000000000" pitchFamily="2" charset="0"/>
              </a:rPr>
              <a:t> </a:t>
            </a:r>
            <a:r>
              <a:rPr lang="en-US" sz="900" b="1" dirty="0">
                <a:latin typeface="KG Miss Kindy Chunky" panose="02000000000000000000" pitchFamily="2" charset="0"/>
                <a:ea typeface="LLElementary2" panose="02000603000000000000" pitchFamily="2" charset="0"/>
              </a:rPr>
              <a:t>Phone</a:t>
            </a:r>
            <a:r>
              <a:rPr lang="en-US" sz="900" dirty="0">
                <a:latin typeface="KG Miss Kindy Chunky" panose="02000000000000000000" pitchFamily="2" charset="0"/>
                <a:ea typeface="LLElementary2" panose="02000603000000000000" pitchFamily="2" charset="0"/>
              </a:rPr>
              <a:t> </a:t>
            </a:r>
            <a:r>
              <a:rPr lang="en-US" sz="900" b="1" dirty="0">
                <a:latin typeface="KG Miss Kindy Chunky" panose="02000000000000000000" pitchFamily="2" charset="0"/>
                <a:ea typeface="LLElementary2" panose="02000603000000000000" pitchFamily="2" charset="0"/>
              </a:rPr>
              <a:t>Number</a:t>
            </a:r>
            <a:r>
              <a:rPr lang="en-US" sz="900" dirty="0">
                <a:latin typeface="KG Miss Kindy Chunky" panose="02000000000000000000" pitchFamily="2" charset="0"/>
                <a:ea typeface="LLElementary2" panose="02000603000000000000" pitchFamily="2" charset="0"/>
              </a:rPr>
              <a:t>: </a:t>
            </a:r>
            <a:r>
              <a:rPr lang="en-US" sz="900" dirty="0" smtClean="0">
                <a:latin typeface="KG Miss Kindy Chunky" panose="02000000000000000000" pitchFamily="2" charset="0"/>
                <a:ea typeface="LLElementary2" panose="02000603000000000000" pitchFamily="2" charset="0"/>
              </a:rPr>
              <a:t>919-404-0444 ex 1052</a:t>
            </a:r>
            <a:endParaRPr lang="en-US" sz="900" dirty="0">
              <a:latin typeface="KG Miss Kindy Chunky" panose="02000000000000000000" pitchFamily="2" charset="0"/>
              <a:ea typeface="LLElementary2" panose="02000603000000000000" pitchFamily="2" charset="0"/>
            </a:endParaRPr>
          </a:p>
        </p:txBody>
      </p:sp>
      <p:pic>
        <p:nvPicPr>
          <p:cNvPr id="48" name="Picture 8" descr="http://openclipart.org/image/800px/svg_to_png/174008/contact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75673" y="7669654"/>
            <a:ext cx="1597077" cy="1317589"/>
          </a:xfrm>
          <a:prstGeom prst="rect">
            <a:avLst/>
          </a:prstGeom>
          <a:noFill/>
          <a:extLst>
            <a:ext uri="{909E8E84-426E-40DD-AFC4-6F175D3DCCD1}">
              <a14:hiddenFill xmlns:a14="http://schemas.microsoft.com/office/drawing/2010/main">
                <a:solidFill>
                  <a:srgbClr val="FFFFFF"/>
                </a:solidFill>
              </a14:hiddenFill>
            </a:ext>
          </a:extLst>
        </p:spPr>
      </p:pic>
      <p:sp>
        <p:nvSpPr>
          <p:cNvPr id="52" name="TextBox 51"/>
          <p:cNvSpPr txBox="1"/>
          <p:nvPr/>
        </p:nvSpPr>
        <p:spPr>
          <a:xfrm>
            <a:off x="5156791" y="4266126"/>
            <a:ext cx="1942614" cy="3985706"/>
          </a:xfrm>
          <a:prstGeom prst="rect">
            <a:avLst/>
          </a:prstGeom>
          <a:noFill/>
          <a:ln w="57150">
            <a:solidFill>
              <a:srgbClr val="E94579"/>
            </a:solidFill>
            <a:prstDash val="dashDot"/>
          </a:ln>
        </p:spPr>
        <p:txBody>
          <a:bodyPr wrap="square" rtlCol="0">
            <a:spAutoFit/>
          </a:bodyPr>
          <a:lstStyle/>
          <a:p>
            <a:r>
              <a:rPr lang="en-US" sz="1150" b="1" dirty="0" smtClean="0">
                <a:latin typeface="KG Miss Kindy Chunky" panose="02000000000000000000" pitchFamily="2" charset="0"/>
                <a:ea typeface="LLElementary2" panose="02000603000000000000" pitchFamily="2" charset="0"/>
              </a:rPr>
              <a:t>Dates:</a:t>
            </a:r>
          </a:p>
          <a:p>
            <a:r>
              <a:rPr lang="en-US" sz="1150" dirty="0" smtClean="0">
                <a:latin typeface="KG Miss Kindy Chunky" panose="02000000000000000000" pitchFamily="2" charset="0"/>
                <a:ea typeface="LLElementary2" panose="02000603000000000000" pitchFamily="2" charset="0"/>
              </a:rPr>
              <a:t>Map Quiz – 8/7</a:t>
            </a:r>
          </a:p>
          <a:p>
            <a:r>
              <a:rPr lang="en-US" sz="1150" dirty="0" err="1" smtClean="0">
                <a:latin typeface="KG Miss Kindy Chunky" panose="02000000000000000000" pitchFamily="2" charset="0"/>
                <a:ea typeface="LLElementary2" panose="02000603000000000000" pitchFamily="2" charset="0"/>
              </a:rPr>
              <a:t>Tarea</a:t>
            </a:r>
            <a:r>
              <a:rPr lang="en-US" sz="1150" dirty="0" smtClean="0">
                <a:latin typeface="KG Miss Kindy Chunky" panose="02000000000000000000" pitchFamily="2" charset="0"/>
                <a:ea typeface="LLElementary2" panose="02000603000000000000" pitchFamily="2" charset="0"/>
              </a:rPr>
              <a:t> </a:t>
            </a:r>
            <a:r>
              <a:rPr lang="en-US" sz="1150" dirty="0" err="1" smtClean="0">
                <a:latin typeface="KG Miss Kindy Chunky" panose="02000000000000000000" pitchFamily="2" charset="0"/>
                <a:ea typeface="LLElementary2" panose="02000603000000000000" pitchFamily="2" charset="0"/>
              </a:rPr>
              <a:t>Semanal</a:t>
            </a:r>
            <a:r>
              <a:rPr lang="en-US" sz="1150" dirty="0" smtClean="0">
                <a:latin typeface="KG Miss Kindy Chunky" panose="02000000000000000000" pitchFamily="2" charset="0"/>
                <a:ea typeface="LLElementary2" panose="02000603000000000000" pitchFamily="2" charset="0"/>
              </a:rPr>
              <a:t> – 8/9 (every Wednesday)</a:t>
            </a:r>
          </a:p>
          <a:p>
            <a:r>
              <a:rPr lang="en-US" sz="1150" dirty="0" smtClean="0">
                <a:latin typeface="KG Miss Kindy Chunky" panose="02000000000000000000" pitchFamily="2" charset="0"/>
                <a:ea typeface="LLElementary2" panose="02000603000000000000" pitchFamily="2" charset="0"/>
              </a:rPr>
              <a:t>Sr. Wooly – 8/11</a:t>
            </a:r>
            <a:endParaRPr lang="en-US" sz="1150" dirty="0" smtClean="0">
              <a:latin typeface="KG Miss Kindy Chunky" panose="02000000000000000000" pitchFamily="2" charset="0"/>
              <a:ea typeface="LLElementary2" panose="02000603000000000000" pitchFamily="2" charset="0"/>
            </a:endParaRPr>
          </a:p>
          <a:p>
            <a:r>
              <a:rPr lang="en-US" sz="1150" dirty="0" smtClean="0">
                <a:latin typeface="KG Miss Kindy Chunky" panose="02000000000000000000" pitchFamily="2" charset="0"/>
                <a:ea typeface="LLElementary2" panose="02000603000000000000" pitchFamily="2" charset="0"/>
              </a:rPr>
              <a:t>Assessment on Identity Unit – 8/17 (tentative) </a:t>
            </a:r>
          </a:p>
          <a:p>
            <a:endParaRPr lang="en-US" sz="1150" dirty="0" smtClean="0">
              <a:latin typeface="KG Miss Kindy Chunky" panose="02000000000000000000" pitchFamily="2" charset="0"/>
              <a:ea typeface="LLElementary2" panose="02000603000000000000" pitchFamily="2" charset="0"/>
            </a:endParaRPr>
          </a:p>
          <a:p>
            <a:endParaRPr lang="en-US" sz="1150" dirty="0">
              <a:latin typeface="KG Miss Kindy Chunky" panose="02000000000000000000" pitchFamily="2" charset="0"/>
              <a:ea typeface="LLElementary2" panose="02000603000000000000" pitchFamily="2" charset="0"/>
            </a:endParaRPr>
          </a:p>
          <a:p>
            <a:r>
              <a:rPr lang="en-US" sz="1150" b="1" dirty="0" smtClean="0">
                <a:latin typeface="KG Miss Kindy Chunky" panose="02000000000000000000" pitchFamily="2" charset="0"/>
                <a:ea typeface="LLElementary2" panose="02000603000000000000" pitchFamily="2" charset="0"/>
              </a:rPr>
              <a:t>Classroom Needs</a:t>
            </a:r>
            <a:r>
              <a:rPr lang="en-US" sz="1150" dirty="0" smtClean="0">
                <a:latin typeface="KG Miss Kindy Chunky" panose="02000000000000000000" pitchFamily="2" charset="0"/>
                <a:ea typeface="LLElementary2" panose="02000603000000000000" pitchFamily="2" charset="0"/>
              </a:rPr>
              <a:t>:</a:t>
            </a:r>
          </a:p>
          <a:p>
            <a:pPr marL="171450" indent="-171450">
              <a:buFontTx/>
              <a:buChar char="-"/>
            </a:pPr>
            <a:r>
              <a:rPr lang="en-US" sz="1150" dirty="0" smtClean="0">
                <a:latin typeface="KG Miss Kindy Chunky" panose="02000000000000000000" pitchFamily="2" charset="0"/>
                <a:ea typeface="LLElementary2" panose="02000603000000000000" pitchFamily="2" charset="0"/>
              </a:rPr>
              <a:t>Colored Copy Paper</a:t>
            </a:r>
          </a:p>
          <a:p>
            <a:endParaRPr lang="en-US" sz="1150" dirty="0">
              <a:latin typeface="KG Miss Kindy Chunky" panose="02000000000000000000" pitchFamily="2" charset="0"/>
              <a:ea typeface="LLElementary2" panose="02000603000000000000" pitchFamily="2" charset="0"/>
            </a:endParaRPr>
          </a:p>
          <a:p>
            <a:r>
              <a:rPr lang="en-US" sz="1150" b="1" dirty="0" smtClean="0">
                <a:latin typeface="KG Miss Kindy Chunky" panose="02000000000000000000" pitchFamily="2" charset="0"/>
                <a:ea typeface="LLElementary2" panose="02000603000000000000" pitchFamily="2" charset="0"/>
              </a:rPr>
              <a:t>Quizlet Vocab Set Links:</a:t>
            </a:r>
          </a:p>
          <a:p>
            <a:r>
              <a:rPr lang="en-US" sz="1150" dirty="0" smtClean="0">
                <a:latin typeface="KG Miss Kindy Chunky" panose="02000000000000000000" pitchFamily="2" charset="0"/>
                <a:ea typeface="LLElementary2" panose="02000603000000000000" pitchFamily="2" charset="0"/>
              </a:rPr>
              <a:t>Quizlet.com/</a:t>
            </a:r>
            <a:r>
              <a:rPr lang="en-US" sz="1150" dirty="0" err="1" smtClean="0">
                <a:latin typeface="KG Miss Kindy Chunky" panose="02000000000000000000" pitchFamily="2" charset="0"/>
                <a:ea typeface="LLElementary2" panose="02000603000000000000" pitchFamily="2" charset="0"/>
              </a:rPr>
              <a:t>Clyde_Shafer</a:t>
            </a:r>
            <a:endParaRPr lang="en-US" sz="1150" dirty="0" smtClean="0">
              <a:latin typeface="KG Miss Kindy Chunky" panose="02000000000000000000" pitchFamily="2" charset="0"/>
              <a:ea typeface="LLElementary2" panose="02000603000000000000" pitchFamily="2" charset="0"/>
            </a:endParaRPr>
          </a:p>
          <a:p>
            <a:r>
              <a:rPr lang="en-US" sz="1150" dirty="0" smtClean="0">
                <a:latin typeface="KG Miss Kindy Chunky" panose="02000000000000000000" pitchFamily="2" charset="0"/>
                <a:ea typeface="LLElementary2" panose="02000603000000000000" pitchFamily="2" charset="0"/>
              </a:rPr>
              <a:t>(Identity, animals, Intros pt. 1 and 2)</a:t>
            </a:r>
          </a:p>
          <a:p>
            <a:endParaRPr lang="en-US" sz="1150" dirty="0">
              <a:latin typeface="KG Miss Kindy Chunky" panose="02000000000000000000" pitchFamily="2" charset="0"/>
              <a:ea typeface="LLElementary2" panose="02000603000000000000" pitchFamily="2" charset="0"/>
            </a:endParaRPr>
          </a:p>
          <a:p>
            <a:endParaRPr lang="en-US" sz="1150" dirty="0" smtClean="0">
              <a:latin typeface="KG Miss Kindy Chunky" panose="02000000000000000000" pitchFamily="2" charset="0"/>
              <a:ea typeface="LLElementary2" panose="02000603000000000000" pitchFamily="2" charset="0"/>
            </a:endParaRPr>
          </a:p>
          <a:p>
            <a:r>
              <a:rPr lang="en-US" sz="1150" b="1" dirty="0" smtClean="0">
                <a:latin typeface="KG Miss Kindy Chunky" panose="02000000000000000000" pitchFamily="2" charset="0"/>
                <a:ea typeface="LLElementary2" panose="02000603000000000000" pitchFamily="2" charset="0"/>
              </a:rPr>
              <a:t>For Parents:</a:t>
            </a:r>
          </a:p>
          <a:p>
            <a:r>
              <a:rPr lang="en-US" sz="1150" dirty="0" smtClean="0">
                <a:latin typeface="KG Miss Kindy Chunky" panose="02000000000000000000" pitchFamily="2" charset="0"/>
                <a:ea typeface="LLElementary2" panose="02000603000000000000" pitchFamily="2" charset="0"/>
              </a:rPr>
              <a:t>Join Remind to stay connected!</a:t>
            </a:r>
          </a:p>
          <a:p>
            <a:r>
              <a:rPr lang="en-US" sz="1150" dirty="0" smtClean="0">
                <a:latin typeface="KG Miss Kindy Chunky" panose="02000000000000000000" pitchFamily="2" charset="0"/>
                <a:ea typeface="LLElementary2" panose="02000603000000000000" pitchFamily="2" charset="0"/>
              </a:rPr>
              <a:t>See the attachment emailed to find out how to join! </a:t>
            </a:r>
            <a:endParaRPr lang="en-US" sz="1150" dirty="0">
              <a:latin typeface="KG Miss Kindy Chunky" panose="02000000000000000000" pitchFamily="2" charset="0"/>
              <a:ea typeface="LLElementary2" panose="02000603000000000000" pitchFamily="2" charset="0"/>
            </a:endParaRPr>
          </a:p>
        </p:txBody>
      </p:sp>
      <p:sp>
        <p:nvSpPr>
          <p:cNvPr id="4" name="TextBox 3"/>
          <p:cNvSpPr txBox="1"/>
          <p:nvPr/>
        </p:nvSpPr>
        <p:spPr>
          <a:xfrm>
            <a:off x="74321" y="244549"/>
            <a:ext cx="7025086" cy="584775"/>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s-ES" sz="3200" b="1" i="1" dirty="0" smtClean="0">
                <a:ln w="1905"/>
                <a:solidFill>
                  <a:srgbClr val="C00000"/>
                </a:solidFill>
                <a:effectLst>
                  <a:innerShdw blurRad="69850" dist="43180" dir="5400000">
                    <a:srgbClr val="000000">
                      <a:alpha val="65000"/>
                    </a:srgbClr>
                  </a:innerShdw>
                </a:effectLst>
              </a:rPr>
              <a:t>Bienvenidos a la clase de Profe </a:t>
            </a:r>
            <a:r>
              <a:rPr lang="es-ES" sz="3200" b="1" i="1" dirty="0" err="1" smtClean="0">
                <a:ln w="1905"/>
                <a:solidFill>
                  <a:srgbClr val="C00000"/>
                </a:solidFill>
                <a:effectLst>
                  <a:innerShdw blurRad="69850" dist="43180" dir="5400000">
                    <a:srgbClr val="000000">
                      <a:alpha val="65000"/>
                    </a:srgbClr>
                  </a:innerShdw>
                </a:effectLst>
              </a:rPr>
              <a:t>Shafer</a:t>
            </a:r>
            <a:r>
              <a:rPr lang="es-ES" sz="3200" b="1" i="1" dirty="0" smtClean="0">
                <a:ln w="1905"/>
                <a:solidFill>
                  <a:srgbClr val="C00000"/>
                </a:solidFill>
                <a:effectLst>
                  <a:innerShdw blurRad="69850" dist="43180" dir="5400000">
                    <a:srgbClr val="000000">
                      <a:alpha val="65000"/>
                    </a:srgbClr>
                  </a:innerShdw>
                </a:effectLst>
              </a:rPr>
              <a:t>! </a:t>
            </a:r>
            <a:endParaRPr lang="es-ES" sz="3200" b="1" i="1" dirty="0">
              <a:ln w="1905"/>
              <a:solidFill>
                <a:srgbClr val="C00000"/>
              </a:solidFill>
              <a:effectLst>
                <a:innerShdw blurRad="69850" dist="43180" dir="5400000">
                  <a:srgbClr val="000000">
                    <a:alpha val="65000"/>
                  </a:srgbClr>
                </a:innerShdw>
              </a:effectLst>
            </a:endParaRPr>
          </a:p>
        </p:txBody>
      </p:sp>
      <p:pic>
        <p:nvPicPr>
          <p:cNvPr id="1026" name="Picture 2" descr="C:\Users\Clyde\AppData\Local\Microsoft\Windows\INetCache\IE\EESUK8EA\Bandera_Flag_Perú_00a[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9204" y="813607"/>
            <a:ext cx="1367585" cy="86520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Clyde\AppData\Local\Microsoft\Windows\INetCache\IE\M1ROJQ9R\Flag_of_Argentina[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57266" y="813607"/>
            <a:ext cx="1321125" cy="8652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Clyde\AppData\Local\Microsoft\Windows\INetCache\IE\EESUK8EA\spanish_flag2[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8391" y="813608"/>
            <a:ext cx="1424939" cy="8652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Clyde\AppData\Local\Microsoft\Windows\INetCache\IE\OZDSFOC4\Flag-CostaRica[1].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03330" y="813607"/>
            <a:ext cx="1424274" cy="8652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Clyde\AppData\Local\Microsoft\Windows\INetCache\IE\OZDSFOC4\Flag_of_Mexico_(1916-1934).svg[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76338" y="813608"/>
            <a:ext cx="1470420" cy="865200"/>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a:xfrm>
            <a:off x="165524" y="3981974"/>
            <a:ext cx="1790867" cy="328937"/>
          </a:xfrm>
          <a:prstGeom prst="rect">
            <a:avLst/>
          </a:prstGeom>
          <a:noFill/>
          <a:ln>
            <a:noFill/>
          </a:ln>
        </p:spPr>
        <p:txBody>
          <a:bodyPr wrap="square" lIns="51435" tIns="25718" rIns="51435" bIns="25718">
            <a:spAutoFit/>
          </a:bodyPr>
          <a:lstStyle/>
          <a:p>
            <a:pPr algn="ctr"/>
            <a:r>
              <a:rPr lang="en-US" sz="1800" i="1" dirty="0" smtClean="0">
                <a:ln w="0"/>
                <a:effectLst>
                  <a:glow rad="101600">
                    <a:srgbClr val="F1D351"/>
                  </a:glow>
                  <a:outerShdw blurRad="38100" dist="19050" dir="2700000" algn="tl" rotWithShape="0">
                    <a:schemeClr val="dk1">
                      <a:alpha val="40000"/>
                    </a:schemeClr>
                  </a:outerShdw>
                </a:effectLst>
                <a:latin typeface="KG Summer Storm Rough" panose="02000000000000000000" pitchFamily="2" charset="0"/>
              </a:rPr>
              <a:t>Highlights </a:t>
            </a:r>
            <a:endParaRPr lang="en-US" sz="1200" i="1" dirty="0">
              <a:ln w="0"/>
              <a:effectLst>
                <a:glow rad="101600">
                  <a:srgbClr val="F1D351"/>
                </a:glow>
                <a:outerShdw blurRad="38100" dist="19050" dir="2700000" algn="tl" rotWithShape="0">
                  <a:schemeClr val="dk1">
                    <a:alpha val="40000"/>
                  </a:schemeClr>
                </a:outerShdw>
              </a:effectLst>
              <a:latin typeface="KG Summer Storm Rough" panose="02000000000000000000" pitchFamily="2" charset="0"/>
            </a:endParaRPr>
          </a:p>
        </p:txBody>
      </p:sp>
      <p:sp>
        <p:nvSpPr>
          <p:cNvPr id="28" name="Rectangle 27"/>
          <p:cNvSpPr/>
          <p:nvPr/>
        </p:nvSpPr>
        <p:spPr>
          <a:xfrm>
            <a:off x="1060957" y="6196459"/>
            <a:ext cx="3055751" cy="328937"/>
          </a:xfrm>
          <a:prstGeom prst="rect">
            <a:avLst/>
          </a:prstGeom>
          <a:noFill/>
          <a:ln>
            <a:noFill/>
          </a:ln>
        </p:spPr>
        <p:txBody>
          <a:bodyPr wrap="square" lIns="51435" tIns="25718" rIns="51435" bIns="25718">
            <a:spAutoFit/>
          </a:bodyPr>
          <a:lstStyle/>
          <a:p>
            <a:pPr algn="ctr"/>
            <a:r>
              <a:rPr lang="en-US" sz="1800" i="1" dirty="0" smtClean="0">
                <a:ln w="0"/>
                <a:effectLst>
                  <a:glow rad="101600">
                    <a:srgbClr val="F1D351"/>
                  </a:glow>
                  <a:outerShdw blurRad="38100" dist="19050" dir="2700000" algn="tl" rotWithShape="0">
                    <a:schemeClr val="dk1">
                      <a:alpha val="40000"/>
                    </a:schemeClr>
                  </a:outerShdw>
                </a:effectLst>
                <a:latin typeface="KG Summer Storm Rough" panose="02000000000000000000" pitchFamily="2" charset="0"/>
              </a:rPr>
              <a:t>Working with </a:t>
            </a:r>
            <a:r>
              <a:rPr lang="en-US" sz="1800" i="1" dirty="0" err="1" smtClean="0">
                <a:ln w="0"/>
                <a:effectLst>
                  <a:glow rad="101600">
                    <a:srgbClr val="F1D351"/>
                  </a:glow>
                  <a:outerShdw blurRad="38100" dist="19050" dir="2700000" algn="tl" rotWithShape="0">
                    <a:schemeClr val="dk1">
                      <a:alpha val="40000"/>
                    </a:schemeClr>
                  </a:outerShdw>
                </a:effectLst>
                <a:latin typeface="KG Summer Storm Rough" panose="02000000000000000000" pitchFamily="2" charset="0"/>
              </a:rPr>
              <a:t>Botero</a:t>
            </a:r>
            <a:r>
              <a:rPr lang="en-US" sz="1800" i="1" dirty="0" smtClean="0">
                <a:ln w="0"/>
                <a:effectLst>
                  <a:glow rad="101600">
                    <a:srgbClr val="F1D351"/>
                  </a:glow>
                  <a:outerShdw blurRad="38100" dist="19050" dir="2700000" algn="tl" rotWithShape="0">
                    <a:schemeClr val="dk1">
                      <a:alpha val="40000"/>
                    </a:schemeClr>
                  </a:outerShdw>
                </a:effectLst>
                <a:latin typeface="KG Summer Storm Rough" panose="02000000000000000000" pitchFamily="2" charset="0"/>
              </a:rPr>
              <a:t>…</a:t>
            </a:r>
            <a:endParaRPr lang="en-US" sz="1200" i="1" dirty="0">
              <a:ln w="0"/>
              <a:effectLst>
                <a:glow rad="101600">
                  <a:srgbClr val="F1D351"/>
                </a:glow>
                <a:outerShdw blurRad="38100" dist="19050" dir="2700000" algn="tl" rotWithShape="0">
                  <a:schemeClr val="dk1">
                    <a:alpha val="40000"/>
                  </a:schemeClr>
                </a:outerShdw>
              </a:effectLst>
              <a:latin typeface="KG Summer Storm Rough" panose="02000000000000000000" pitchFamily="2" charset="0"/>
            </a:endParaRPr>
          </a:p>
        </p:txBody>
      </p:sp>
      <p:sp>
        <p:nvSpPr>
          <p:cNvPr id="33" name="Rectangle 32"/>
          <p:cNvSpPr/>
          <p:nvPr/>
        </p:nvSpPr>
        <p:spPr>
          <a:xfrm>
            <a:off x="4735097" y="3930944"/>
            <a:ext cx="2504128" cy="328937"/>
          </a:xfrm>
          <a:prstGeom prst="rect">
            <a:avLst/>
          </a:prstGeom>
          <a:noFill/>
          <a:ln>
            <a:noFill/>
          </a:ln>
        </p:spPr>
        <p:txBody>
          <a:bodyPr wrap="square" lIns="51435" tIns="25718" rIns="51435" bIns="25718">
            <a:spAutoFit/>
          </a:bodyPr>
          <a:lstStyle/>
          <a:p>
            <a:pPr algn="ctr"/>
            <a:r>
              <a:rPr lang="en-US" sz="1800" i="1" dirty="0" smtClean="0">
                <a:ln w="0"/>
                <a:effectLst>
                  <a:glow rad="101600">
                    <a:srgbClr val="F1D351"/>
                  </a:glow>
                  <a:outerShdw blurRad="38100" dist="19050" dir="2700000" algn="tl" rotWithShape="0">
                    <a:schemeClr val="dk1">
                      <a:alpha val="40000"/>
                    </a:schemeClr>
                  </a:outerShdw>
                </a:effectLst>
                <a:latin typeface="KG Summer Storm Rough" panose="02000000000000000000" pitchFamily="2" charset="0"/>
              </a:rPr>
              <a:t>Dates and other info:</a:t>
            </a:r>
            <a:endParaRPr lang="en-US" sz="1800" i="1" dirty="0">
              <a:ln w="0"/>
              <a:effectLst>
                <a:glow rad="101600">
                  <a:srgbClr val="F1D351"/>
                </a:glow>
                <a:outerShdw blurRad="38100" dist="19050" dir="2700000" algn="tl" rotWithShape="0">
                  <a:schemeClr val="dk1">
                    <a:alpha val="40000"/>
                  </a:schemeClr>
                </a:outerShdw>
              </a:effectLst>
              <a:latin typeface="KG Summer Storm Rough" panose="02000000000000000000" pitchFamily="2" charset="0"/>
            </a:endParaRPr>
          </a:p>
        </p:txBody>
      </p:sp>
      <p:sp>
        <p:nvSpPr>
          <p:cNvPr id="34" name="Rectangle 33"/>
          <p:cNvSpPr/>
          <p:nvPr/>
        </p:nvSpPr>
        <p:spPr>
          <a:xfrm>
            <a:off x="9429" y="7669654"/>
            <a:ext cx="3055751" cy="328937"/>
          </a:xfrm>
          <a:prstGeom prst="rect">
            <a:avLst/>
          </a:prstGeom>
          <a:noFill/>
          <a:ln>
            <a:noFill/>
          </a:ln>
        </p:spPr>
        <p:txBody>
          <a:bodyPr wrap="square" lIns="51435" tIns="25718" rIns="51435" bIns="25718">
            <a:spAutoFit/>
          </a:bodyPr>
          <a:lstStyle/>
          <a:p>
            <a:pPr algn="ctr"/>
            <a:r>
              <a:rPr lang="en-US" sz="1800" i="1" dirty="0" smtClean="0">
                <a:ln w="0"/>
                <a:effectLst>
                  <a:glow rad="101600">
                    <a:srgbClr val="F1D351"/>
                  </a:glow>
                  <a:outerShdw blurRad="38100" dist="19050" dir="2700000" algn="tl" rotWithShape="0">
                    <a:schemeClr val="dk1">
                      <a:alpha val="40000"/>
                    </a:schemeClr>
                  </a:outerShdw>
                </a:effectLst>
                <a:latin typeface="KG Summer Storm Rough" panose="02000000000000000000" pitchFamily="2" charset="0"/>
              </a:rPr>
              <a:t>Para </a:t>
            </a:r>
            <a:r>
              <a:rPr lang="en-US" sz="1800" i="1" dirty="0" err="1" smtClean="0">
                <a:ln w="0"/>
                <a:effectLst>
                  <a:glow rad="101600">
                    <a:srgbClr val="F1D351"/>
                  </a:glow>
                  <a:outerShdw blurRad="38100" dist="19050" dir="2700000" algn="tl" rotWithShape="0">
                    <a:schemeClr val="dk1">
                      <a:alpha val="40000"/>
                    </a:schemeClr>
                  </a:outerShdw>
                </a:effectLst>
                <a:latin typeface="KG Summer Storm Rough" panose="02000000000000000000" pitchFamily="2" charset="0"/>
              </a:rPr>
              <a:t>conectar</a:t>
            </a:r>
            <a:r>
              <a:rPr lang="en-US" sz="1800" i="1" dirty="0" smtClean="0">
                <a:ln w="0"/>
                <a:effectLst>
                  <a:glow rad="101600">
                    <a:srgbClr val="F1D351"/>
                  </a:glow>
                  <a:outerShdw blurRad="38100" dist="19050" dir="2700000" algn="tl" rotWithShape="0">
                    <a:schemeClr val="dk1">
                      <a:alpha val="40000"/>
                    </a:schemeClr>
                  </a:outerShdw>
                </a:effectLst>
                <a:latin typeface="KG Summer Storm Rough" panose="02000000000000000000" pitchFamily="2" charset="0"/>
              </a:rPr>
              <a:t>…</a:t>
            </a:r>
            <a:endParaRPr lang="en-US" sz="1200" i="1" dirty="0">
              <a:ln w="0"/>
              <a:effectLst>
                <a:glow rad="101600">
                  <a:srgbClr val="F1D351"/>
                </a:glow>
                <a:outerShdw blurRad="38100" dist="19050" dir="2700000" algn="tl" rotWithShape="0">
                  <a:schemeClr val="dk1">
                    <a:alpha val="40000"/>
                  </a:schemeClr>
                </a:outerShdw>
              </a:effectLst>
              <a:latin typeface="KG Summer Storm Rough" panose="02000000000000000000" pitchFamily="2" charset="0"/>
            </a:endParaRPr>
          </a:p>
        </p:txBody>
      </p:sp>
      <p:pic>
        <p:nvPicPr>
          <p:cNvPr id="2"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28751" y="2125973"/>
            <a:ext cx="1727187" cy="18234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2671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3304</TotalTime>
  <Words>345</Words>
  <Application>Microsoft Office PowerPoint</Application>
  <PresentationFormat>Custom</PresentationFormat>
  <Paragraphs>36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 DeRoche</dc:creator>
  <cp:lastModifiedBy>Clyde</cp:lastModifiedBy>
  <cp:revision>61</cp:revision>
  <cp:lastPrinted>2017-05-26T02:20:57Z</cp:lastPrinted>
  <dcterms:created xsi:type="dcterms:W3CDTF">2014-08-04T18:27:05Z</dcterms:created>
  <dcterms:modified xsi:type="dcterms:W3CDTF">2017-08-06T17:18:48Z</dcterms:modified>
</cp:coreProperties>
</file>